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293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5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20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55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016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8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9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1BE4249-C0D0-4B06-8692-E8BB871AF643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2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90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821555"/>
            <a:ext cx="8991600" cy="16459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Crosswalk Improvements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63" y="2836507"/>
            <a:ext cx="3316274" cy="33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6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Old Connecticut Path @ </a:t>
            </a:r>
            <a:r>
              <a:rPr lang="en-US" dirty="0" err="1" smtClean="0"/>
              <a:t>Charena</a:t>
            </a:r>
            <a:r>
              <a:rPr lang="en-US" dirty="0" smtClean="0"/>
              <a:t> Road</a:t>
            </a:r>
            <a:br>
              <a:rPr lang="en-US" dirty="0" smtClean="0"/>
            </a:br>
            <a:r>
              <a:rPr lang="en-US" sz="2000" dirty="0"/>
              <a:t>Installed new high visibility </a:t>
            </a:r>
            <a:r>
              <a:rPr lang="en-US" sz="2000" dirty="0" smtClean="0"/>
              <a:t>double </a:t>
            </a:r>
            <a:r>
              <a:rPr lang="en-US" sz="2000" dirty="0"/>
              <a:t>backed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signs </a:t>
            </a:r>
            <a:r>
              <a:rPr lang="en-US" sz="2000" dirty="0"/>
              <a:t>and </a:t>
            </a:r>
            <a:r>
              <a:rPr lang="en-US" sz="2000" dirty="0" smtClean="0"/>
              <a:t>arrows with </a:t>
            </a:r>
            <a:r>
              <a:rPr lang="en-US" sz="2000" dirty="0"/>
              <a:t>h</a:t>
            </a:r>
            <a:r>
              <a:rPr lang="en-US" sz="2000" dirty="0" smtClean="0"/>
              <a:t>igh visibility </a:t>
            </a:r>
            <a:r>
              <a:rPr lang="en-US" sz="2000" dirty="0"/>
              <a:t>pole </a:t>
            </a:r>
            <a:r>
              <a:rPr lang="en-US" sz="2000" dirty="0" smtClean="0"/>
              <a:t>markers.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19474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Old Connecticut Path @ Stonebridge Road</a:t>
            </a:r>
            <a:br>
              <a:rPr lang="en-US" dirty="0" smtClean="0"/>
            </a:br>
            <a:r>
              <a:rPr lang="en-US" sz="1800" dirty="0" smtClean="0"/>
              <a:t>Installed new high visibility </a:t>
            </a:r>
            <a:r>
              <a:rPr lang="en-US" sz="1800" dirty="0"/>
              <a:t>Double </a:t>
            </a:r>
            <a:r>
              <a:rPr lang="en-US" sz="1800" dirty="0" smtClean="0"/>
              <a:t>backed signs and arrows.</a:t>
            </a:r>
            <a:br>
              <a:rPr lang="en-US" sz="1800" dirty="0" smtClean="0"/>
            </a:br>
            <a:r>
              <a:rPr lang="en-US" sz="1800" dirty="0" smtClean="0"/>
              <a:t>Waiting on high visibility pole markers.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2146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Old Connecticut Path @ Maiden Lane</a:t>
            </a:r>
            <a:br>
              <a:rPr lang="en-US" dirty="0" smtClean="0"/>
            </a:br>
            <a:r>
              <a:rPr lang="en-US" sz="2000" dirty="0"/>
              <a:t>Installed new high </a:t>
            </a:r>
            <a:r>
              <a:rPr lang="en-US" sz="2000" dirty="0" smtClean="0"/>
              <a:t>visibility double </a:t>
            </a:r>
            <a:r>
              <a:rPr lang="en-US" sz="2000" dirty="0"/>
              <a:t>backed </a:t>
            </a:r>
            <a:r>
              <a:rPr lang="en-US" sz="2000" dirty="0" smtClean="0"/>
              <a:t>signs.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Waiting on </a:t>
            </a:r>
            <a:r>
              <a:rPr lang="en-US" sz="2000" dirty="0" smtClean="0"/>
              <a:t>high visibility </a:t>
            </a:r>
            <a:r>
              <a:rPr lang="en-US" sz="2000" dirty="0"/>
              <a:t>pole markers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67" y="2638425"/>
            <a:ext cx="4577147" cy="343286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006204"/>
            <a:ext cx="4937125" cy="3702843"/>
          </a:xfrm>
        </p:spPr>
      </p:pic>
    </p:spTree>
    <p:extLst>
      <p:ext uri="{BB962C8B-B14F-4D97-AF65-F5344CB8AC3E}">
        <p14:creationId xmlns:p14="http://schemas.microsoft.com/office/powerpoint/2010/main" val="15617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Pequot Road @ Maiden Lane</a:t>
            </a:r>
            <a:br>
              <a:rPr lang="en-US" dirty="0" smtClean="0"/>
            </a:br>
            <a:r>
              <a:rPr lang="en-US" sz="1800" dirty="0"/>
              <a:t>Installed new high </a:t>
            </a:r>
            <a:r>
              <a:rPr lang="en-US" sz="1800" dirty="0" smtClean="0"/>
              <a:t>visibility double backed signs.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Waiting on High </a:t>
            </a:r>
            <a:r>
              <a:rPr lang="en-US" sz="1800" dirty="0" smtClean="0"/>
              <a:t>visibility </a:t>
            </a:r>
            <a:r>
              <a:rPr lang="en-US" sz="1800" dirty="0"/>
              <a:t>pole markers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60" y="1888996"/>
            <a:ext cx="5947719" cy="4355285"/>
          </a:xfrm>
        </p:spPr>
      </p:pic>
    </p:spTree>
    <p:extLst>
      <p:ext uri="{BB962C8B-B14F-4D97-AF65-F5344CB8AC3E}">
        <p14:creationId xmlns:p14="http://schemas.microsoft.com/office/powerpoint/2010/main" val="8522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Pequot Road @ Juniper Lane</a:t>
            </a:r>
            <a:br>
              <a:rPr lang="en-US" dirty="0" smtClean="0"/>
            </a:br>
            <a:r>
              <a:rPr lang="en-US" sz="2000" dirty="0"/>
              <a:t>Installed new high </a:t>
            </a:r>
            <a:r>
              <a:rPr lang="en-US" sz="2000" dirty="0" smtClean="0"/>
              <a:t>visibility double backed signs.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Waiting on </a:t>
            </a:r>
            <a:r>
              <a:rPr lang="en-US" sz="2000" dirty="0" smtClean="0"/>
              <a:t>high visibility </a:t>
            </a:r>
            <a:r>
              <a:rPr lang="en-US" sz="2000" dirty="0"/>
              <a:t>pole </a:t>
            </a:r>
            <a:r>
              <a:rPr lang="en-US" sz="2000" dirty="0" smtClean="0"/>
              <a:t>markers.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23" y="2638425"/>
            <a:ext cx="4818791" cy="361409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006204"/>
            <a:ext cx="4937125" cy="3702843"/>
          </a:xfrm>
        </p:spPr>
      </p:pic>
    </p:spTree>
    <p:extLst>
      <p:ext uri="{BB962C8B-B14F-4D97-AF65-F5344CB8AC3E}">
        <p14:creationId xmlns:p14="http://schemas.microsoft.com/office/powerpoint/2010/main" val="380606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School Street @ </a:t>
            </a:r>
            <a:r>
              <a:rPr lang="en-US" dirty="0"/>
              <a:t>M</a:t>
            </a:r>
            <a:r>
              <a:rPr lang="en-US" dirty="0" smtClean="0"/>
              <a:t>iddle School Path</a:t>
            </a:r>
            <a:br>
              <a:rPr lang="en-US" dirty="0" smtClean="0"/>
            </a:br>
            <a:r>
              <a:rPr lang="en-US" sz="1800" dirty="0"/>
              <a:t>Installed new high </a:t>
            </a:r>
            <a:r>
              <a:rPr lang="en-US" sz="1800" dirty="0" smtClean="0"/>
              <a:t>visibility double </a:t>
            </a:r>
            <a:r>
              <a:rPr lang="en-US" sz="1800" dirty="0"/>
              <a:t>backed </a:t>
            </a:r>
            <a:r>
              <a:rPr lang="en-US" sz="1800" dirty="0" smtClean="0"/>
              <a:t>signs </a:t>
            </a:r>
            <a:br>
              <a:rPr lang="en-US" sz="1800" dirty="0" smtClean="0"/>
            </a:br>
            <a:r>
              <a:rPr lang="en-US" sz="1800" dirty="0" smtClean="0"/>
              <a:t>with </a:t>
            </a:r>
            <a:r>
              <a:rPr lang="en-US" sz="1800" dirty="0"/>
              <a:t>a</a:t>
            </a:r>
            <a:r>
              <a:rPr lang="en-US" sz="1800" dirty="0" smtClean="0"/>
              <a:t>ctuated flashing lights.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9" y="1853870"/>
            <a:ext cx="3098224" cy="413096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77" y="2136710"/>
            <a:ext cx="6838409" cy="3256384"/>
          </a:xfrm>
        </p:spPr>
      </p:pic>
    </p:spTree>
    <p:extLst>
      <p:ext uri="{BB962C8B-B14F-4D97-AF65-F5344CB8AC3E}">
        <p14:creationId xmlns:p14="http://schemas.microsoft.com/office/powerpoint/2010/main" val="28347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164</TotalTime>
  <Words>135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Times New Roman</vt:lpstr>
      <vt:lpstr>Retrospect</vt:lpstr>
      <vt:lpstr>Crosswalk Improvements</vt:lpstr>
      <vt:lpstr>Old Connecticut Path @ Charena Road Installed new high visibility double backed  signs and arrows with high visibility pole markers.</vt:lpstr>
      <vt:lpstr>Old Connecticut Path @ Stonebridge Road Installed new high visibility Double backed signs and arrows. Waiting on high visibility pole markers.</vt:lpstr>
      <vt:lpstr>Old Connecticut Path @ Maiden Lane Installed new high visibility double backed signs. Waiting on high visibility pole markers</vt:lpstr>
      <vt:lpstr>Pequot Road @ Maiden Lane Installed new high visibility double backed signs. Waiting on High visibility pole markers</vt:lpstr>
      <vt:lpstr>Pequot Road @ Juniper Lane Installed new high visibility double backed signs. Waiting on high visibility pole markers.</vt:lpstr>
      <vt:lpstr>School Street @ Middle School Path Installed new high visibility double backed signs  with actuated flashing lights.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Crosswalk Improvements</dc:title>
  <dc:creator>Piccioli, Paul</dc:creator>
  <cp:lastModifiedBy>Gopaul, Pamela</cp:lastModifiedBy>
  <cp:revision>10</cp:revision>
  <dcterms:created xsi:type="dcterms:W3CDTF">2024-02-26T21:07:20Z</dcterms:created>
  <dcterms:modified xsi:type="dcterms:W3CDTF">2024-03-19T19:30:52Z</dcterms:modified>
</cp:coreProperties>
</file>