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3" autoAdjust="0"/>
    <p:restoredTop sz="94717" autoAdjust="0"/>
  </p:normalViewPr>
  <p:slideViewPr>
    <p:cSldViewPr snapToGrid="0" snapToObjects="1">
      <p:cViewPr varScale="1">
        <p:scale>
          <a:sx n="135" d="100"/>
          <a:sy n="135" d="100"/>
        </p:scale>
        <p:origin x="-2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6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4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8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7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1566D-8A76-7C4C-ADC7-B03A4B3F62E7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E05E-851A-274D-8346-0466D2168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5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13887"/>
              </p:ext>
            </p:extLst>
          </p:nvPr>
        </p:nvGraphicFramePr>
        <p:xfrm>
          <a:off x="2630008" y="993283"/>
          <a:ext cx="3432427" cy="4592093"/>
        </p:xfrm>
        <a:graphic>
          <a:graphicData uri="http://schemas.openxmlformats.org/drawingml/2006/table">
            <a:tbl>
              <a:tblPr/>
              <a:tblGrid>
                <a:gridCol w="1122140"/>
                <a:gridCol w="935116"/>
                <a:gridCol w="1375171"/>
              </a:tblGrid>
              <a:tr h="1760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Number of Synthetic Turf Fields:</a:t>
                      </a:r>
                    </a:p>
                  </a:txBody>
                  <a:tcPr marL="11001" marR="11001" marT="110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01" marR="11001" marT="110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League Opponent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# of Synthetic Turf Fields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Acton Boxboro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(HS)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Bedford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(HS)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Boston Latin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(off site)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Cambridge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(off site 3 Danahey, 1 Russell)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Concord Carlisle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(HS)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Dover-Sherborn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(HS)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Lexington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(off site)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Lincoln Sudbury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(HS) 1 town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Needham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(off site)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Newton South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(HS)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Waltham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Wayland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(HS)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Westfiord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(1 at HS, 2 off site)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Weston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(currently adding 2nd)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Wellesley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plus use of local colleges</a:t>
                      </a:r>
                    </a:p>
                  </a:txBody>
                  <a:tcPr marL="11001" marR="11001" marT="110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07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128</Words>
  <Application>Microsoft Macintosh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</dc:creator>
  <cp:lastModifiedBy>Jeanne</cp:lastModifiedBy>
  <cp:revision>4</cp:revision>
  <dcterms:created xsi:type="dcterms:W3CDTF">2017-10-31T21:35:46Z</dcterms:created>
  <dcterms:modified xsi:type="dcterms:W3CDTF">2017-11-08T20:31:57Z</dcterms:modified>
</cp:coreProperties>
</file>