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55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1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8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E4C3-1682-E041-914A-2733F38883E2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A6D75-07E9-C245-B253-8A2DC7AF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1-14 at 11.22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" y="274606"/>
            <a:ext cx="8995031" cy="630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7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WaylandCares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Verhoosky</dc:creator>
  <cp:lastModifiedBy>Senchyshyn, John</cp:lastModifiedBy>
  <cp:revision>1</cp:revision>
  <dcterms:created xsi:type="dcterms:W3CDTF">2017-11-14T16:23:36Z</dcterms:created>
  <dcterms:modified xsi:type="dcterms:W3CDTF">2017-11-14T17:19:49Z</dcterms:modified>
</cp:coreProperties>
</file>